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1" r:id="rId5"/>
    <p:sldId id="272" r:id="rId6"/>
    <p:sldId id="273" r:id="rId7"/>
    <p:sldId id="274" r:id="rId8"/>
    <p:sldId id="27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sr-Latn-RS" dirty="0" smtClean="0"/>
              <a:t>Isidora Đoković, Lazar Milosavljević, Marija Jakšić, Anja Jakovljević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61" y="2659349"/>
            <a:ext cx="3419952" cy="122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62" y="4711141"/>
            <a:ext cx="3236215" cy="17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75904"/>
            <a:ext cx="4281032" cy="791544"/>
          </a:xfrm>
        </p:spPr>
        <p:txBody>
          <a:bodyPr>
            <a:normAutofit/>
          </a:bodyPr>
          <a:lstStyle/>
          <a:p>
            <a:r>
              <a:rPr lang="sr-Latn-RS" sz="3000" b="1" dirty="0" smtClean="0"/>
              <a:t>S</a:t>
            </a:r>
            <a:r>
              <a:rPr lang="en-US" sz="3000" b="1" dirty="0" smtClean="0"/>
              <a:t> </a:t>
            </a:r>
            <a:r>
              <a:rPr lang="en-US" sz="3000" b="1" dirty="0" err="1"/>
              <a:t>kom</a:t>
            </a:r>
            <a:r>
              <a:rPr lang="en-US" sz="3000" b="1" dirty="0"/>
              <a:t> </a:t>
            </a:r>
            <a:r>
              <a:rPr lang="en-US" sz="3000" b="1" dirty="0" err="1"/>
              <a:t>smo</a:t>
            </a:r>
            <a:r>
              <a:rPr lang="en-US" sz="3000" b="1" dirty="0"/>
              <a:t> </a:t>
            </a:r>
            <a:r>
              <a:rPr lang="sr-Latn-RS" sz="3000" b="1" dirty="0" smtClean="0"/>
              <a:t>mi </a:t>
            </a:r>
            <a:r>
              <a:rPr lang="en-US" sz="3000" b="1" dirty="0" err="1" smtClean="0"/>
              <a:t>delali</a:t>
            </a:r>
            <a:r>
              <a:rPr lang="en-US" sz="30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567448"/>
            <a:ext cx="8596668" cy="2473914"/>
          </a:xfrm>
        </p:spPr>
        <p:txBody>
          <a:bodyPr/>
          <a:lstStyle/>
          <a:p>
            <a:pPr algn="just"/>
            <a:r>
              <a:rPr lang="sr-Latn-RS" dirty="0" smtClean="0"/>
              <a:t>IT PODJETJE: „</a:t>
            </a:r>
            <a:r>
              <a:rPr lang="en-US" dirty="0" smtClean="0"/>
              <a:t>V </a:t>
            </a:r>
            <a:r>
              <a:rPr lang="en-US" dirty="0" err="1"/>
              <a:t>celoto</a:t>
            </a:r>
            <a:r>
              <a:rPr lang="en-US" dirty="0"/>
              <a:t> </a:t>
            </a:r>
            <a:r>
              <a:rPr lang="en-US" dirty="0" err="1"/>
              <a:t>povezujemo</a:t>
            </a:r>
            <a:r>
              <a:rPr lang="en-US" dirty="0"/>
              <a:t> </a:t>
            </a:r>
            <a:r>
              <a:rPr lang="en-US" dirty="0" err="1"/>
              <a:t>vaše</a:t>
            </a:r>
            <a:r>
              <a:rPr lang="en-US" dirty="0"/>
              <a:t> </a:t>
            </a:r>
            <a:r>
              <a:rPr lang="en-US" dirty="0" err="1"/>
              <a:t>kompleksne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procese</a:t>
            </a:r>
            <a:r>
              <a:rPr lang="en-US" dirty="0"/>
              <a:t>, IT </a:t>
            </a:r>
            <a:r>
              <a:rPr lang="en-US" dirty="0" err="1"/>
              <a:t>sisteme</a:t>
            </a:r>
            <a:r>
              <a:rPr lang="en-US" dirty="0"/>
              <a:t> in </a:t>
            </a:r>
            <a:r>
              <a:rPr lang="en-US" dirty="0" err="1"/>
              <a:t>aplikacije</a:t>
            </a:r>
            <a:r>
              <a:rPr lang="en-US" dirty="0"/>
              <a:t>. </a:t>
            </a:r>
            <a:r>
              <a:rPr lang="en-US" dirty="0" err="1"/>
              <a:t>Razvijamo</a:t>
            </a:r>
            <a:r>
              <a:rPr lang="en-US" dirty="0"/>
              <a:t> </a:t>
            </a:r>
            <a:r>
              <a:rPr lang="en-US" dirty="0" err="1"/>
              <a:t>inteligentne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spletne</a:t>
            </a:r>
            <a:r>
              <a:rPr lang="en-US" dirty="0"/>
              <a:t> </a:t>
            </a:r>
            <a:r>
              <a:rPr lang="en-US" dirty="0" err="1"/>
              <a:t>rešitve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rastejo</a:t>
            </a:r>
            <a:r>
              <a:rPr lang="en-US" dirty="0"/>
              <a:t> z </a:t>
            </a:r>
            <a:r>
              <a:rPr lang="en-US" dirty="0" err="1"/>
              <a:t>vami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poti</a:t>
            </a:r>
            <a:r>
              <a:rPr lang="en-US" dirty="0"/>
              <a:t>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tranformacije</a:t>
            </a:r>
            <a:r>
              <a:rPr lang="en-US" dirty="0"/>
              <a:t>. Z </a:t>
            </a:r>
            <a:r>
              <a:rPr lang="en-US" dirty="0" err="1"/>
              <a:t>uporabo</a:t>
            </a:r>
            <a:r>
              <a:rPr lang="en-US" dirty="0"/>
              <a:t> </a:t>
            </a:r>
            <a:r>
              <a:rPr lang="en-US" dirty="0" err="1"/>
              <a:t>blockchain</a:t>
            </a:r>
            <a:r>
              <a:rPr lang="en-US" dirty="0"/>
              <a:t> </a:t>
            </a:r>
            <a:r>
              <a:rPr lang="en-US" dirty="0" err="1"/>
              <a:t>tehnologij</a:t>
            </a:r>
            <a:r>
              <a:rPr lang="en-US" dirty="0"/>
              <a:t> je </a:t>
            </a:r>
            <a:r>
              <a:rPr lang="en-US" dirty="0" err="1"/>
              <a:t>digitalizacija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hitrejša</a:t>
            </a:r>
            <a:r>
              <a:rPr lang="en-US" dirty="0"/>
              <a:t>, </a:t>
            </a:r>
            <a:r>
              <a:rPr lang="en-US" dirty="0" err="1"/>
              <a:t>bolj</a:t>
            </a:r>
            <a:r>
              <a:rPr lang="en-US" dirty="0"/>
              <a:t> </a:t>
            </a:r>
            <a:r>
              <a:rPr lang="en-US" dirty="0" err="1"/>
              <a:t>transparentna</a:t>
            </a:r>
            <a:r>
              <a:rPr lang="en-US" dirty="0"/>
              <a:t> in </a:t>
            </a:r>
            <a:r>
              <a:rPr lang="en-US" dirty="0" err="1" smtClean="0"/>
              <a:t>učinkovita</a:t>
            </a:r>
            <a:r>
              <a:rPr lang="en-US" dirty="0" smtClean="0"/>
              <a:t>.</a:t>
            </a:r>
            <a:r>
              <a:rPr lang="sr-Latn-RS" dirty="0" smtClean="0"/>
              <a:t>“</a:t>
            </a:r>
          </a:p>
          <a:p>
            <a:pPr algn="just"/>
            <a:r>
              <a:rPr lang="sr-Latn-RS" dirty="0" smtClean="0"/>
              <a:t>Simon Korošec</a:t>
            </a:r>
          </a:p>
          <a:p>
            <a:pPr algn="just"/>
            <a:r>
              <a:rPr lang="sr-Latn-RS" dirty="0" smtClean="0"/>
              <a:t>Matej Hribernik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07" y="4983621"/>
            <a:ext cx="1682709" cy="15745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77334" y="818771"/>
            <a:ext cx="3688604" cy="8683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RS" b="1" dirty="0" smtClean="0"/>
              <a:t>Kaj je Flutter?</a:t>
            </a:r>
            <a:br>
              <a:rPr lang="sr-Latn-RS" b="1" dirty="0" smtClean="0"/>
            </a:b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1578" y="1369045"/>
            <a:ext cx="8492424" cy="1406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mtClean="0"/>
              <a:t>Flutter je Googlov nabor orodij za uporabniški vmesnik za izdelavo </a:t>
            </a:r>
            <a:r>
              <a:rPr lang="sr-Latn-RS" smtClean="0"/>
              <a:t>lepih</a:t>
            </a:r>
            <a:r>
              <a:rPr lang="en-US" smtClean="0"/>
              <a:t>, izv</a:t>
            </a:r>
            <a:r>
              <a:rPr lang="sr-Latn-RS" smtClean="0"/>
              <a:t>o</a:t>
            </a:r>
            <a:r>
              <a:rPr lang="en-US" smtClean="0"/>
              <a:t>rno</a:t>
            </a:r>
            <a:r>
              <a:rPr lang="sr-Latn-RS" smtClean="0"/>
              <a:t> (natively)</a:t>
            </a:r>
            <a:r>
              <a:rPr lang="en-US" smtClean="0"/>
              <a:t> sestavljenih aplikacij za mobilne, spletne, </a:t>
            </a:r>
            <a:r>
              <a:rPr lang="sr-Latn-RS" smtClean="0"/>
              <a:t>in </a:t>
            </a:r>
            <a:r>
              <a:rPr lang="en-US" smtClean="0"/>
              <a:t>namizne naprave iz ene kode.</a:t>
            </a:r>
            <a:endParaRPr lang="sr-Latn-RS" smtClean="0"/>
          </a:p>
          <a:p>
            <a:pPr algn="just"/>
            <a:r>
              <a:rPr lang="sr-Latn-RS" smtClean="0"/>
              <a:t>Smo se že pogovarjali o tem prejšnjič! </a:t>
            </a:r>
            <a:r>
              <a:rPr lang="sr-Latn-RS" smtClean="0">
                <a:sym typeface="Wingdings" panose="05000000000000000000" pitchFamily="2" charset="2"/>
              </a:rPr>
              <a:t></a:t>
            </a:r>
            <a:endParaRPr lang="sr-Latn-RS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07" y="2123473"/>
            <a:ext cx="1425420" cy="1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416" y="1182833"/>
            <a:ext cx="6676503" cy="691166"/>
          </a:xfrm>
        </p:spPr>
        <p:txBody>
          <a:bodyPr/>
          <a:lstStyle/>
          <a:p>
            <a:r>
              <a:rPr lang="sr-Latn-RS" b="1" dirty="0" smtClean="0"/>
              <a:t>Kaj sploh dela naša aplikacija?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fontAlgn="base"/>
            <a:r>
              <a:rPr lang="sr-Latn-RS" dirty="0"/>
              <a:t>Na podlagi že izdelane spletne aplikacije smo pomočjo api-ja ustvarili mobilno aplikacijo, ki podpira osnovne funkcionalnosti, kot so:</a:t>
            </a:r>
            <a:r>
              <a:rPr lang="en-US" dirty="0"/>
              <a:t>​</a:t>
            </a:r>
            <a:br>
              <a:rPr lang="en-US" dirty="0"/>
            </a:br>
            <a:r>
              <a:rPr lang="sr-Latn-RS" dirty="0"/>
              <a:t>prijava i odjava uporabnika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Ustvarjanje jwt tokena, ki ga dobimo iz</a:t>
            </a:r>
            <a:r>
              <a:rPr lang="en-US" dirty="0"/>
              <a:t> </a:t>
            </a:r>
            <a:r>
              <a:rPr lang="en-US" dirty="0" err="1"/>
              <a:t>api</a:t>
            </a:r>
            <a:r>
              <a:rPr lang="sr-Latn-RS" dirty="0"/>
              <a:t>–</a:t>
            </a:r>
            <a:r>
              <a:rPr lang="en-US" dirty="0" err="1"/>
              <a:t>ja</a:t>
            </a:r>
            <a:r>
              <a:rPr lang="sr-Latn-RS" dirty="0"/>
              <a:t>,</a:t>
            </a:r>
            <a:r>
              <a:rPr lang="en-US" dirty="0"/>
              <a:t> </a:t>
            </a:r>
            <a:r>
              <a:rPr lang="sr-Latn-RS" dirty="0"/>
              <a:t>se uporablja</a:t>
            </a:r>
            <a:r>
              <a:rPr lang="en-US" dirty="0"/>
              <a:t> </a:t>
            </a:r>
            <a:r>
              <a:rPr lang="en-US" dirty="0" err="1"/>
              <a:t>za</a:t>
            </a:r>
            <a:r>
              <a:rPr lang="en-US" dirty="0"/>
              <a:t> </a:t>
            </a:r>
            <a:r>
              <a:rPr lang="en-US" dirty="0" err="1"/>
              <a:t>autentikaciju</a:t>
            </a:r>
            <a:r>
              <a:rPr lang="en-US" dirty="0"/>
              <a:t>, </a:t>
            </a:r>
            <a:r>
              <a:rPr lang="sr-Latn-RS" dirty="0"/>
              <a:t>tudi v</a:t>
            </a:r>
            <a:r>
              <a:rPr lang="en-US" dirty="0"/>
              <a:t> </a:t>
            </a:r>
            <a:r>
              <a:rPr lang="en-US" dirty="0" err="1"/>
              <a:t>drugi</a:t>
            </a:r>
            <a:r>
              <a:rPr lang="sr-Latn-RS" dirty="0"/>
              <a:t>h</a:t>
            </a:r>
            <a:r>
              <a:rPr lang="en-US" dirty="0"/>
              <a:t> </a:t>
            </a:r>
            <a:r>
              <a:rPr lang="en-US" dirty="0" err="1"/>
              <a:t>funkcionalnosti</a:t>
            </a:r>
            <a:r>
              <a:rPr lang="sr-Latn-RS" dirty="0"/>
              <a:t>h,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sr-Latn-RS" dirty="0"/>
              <a:t>n je shranjen v</a:t>
            </a:r>
            <a:r>
              <a:rPr lang="en-US" dirty="0"/>
              <a:t> </a:t>
            </a:r>
            <a:r>
              <a:rPr lang="sr-Latn-RS" dirty="0"/>
              <a:t>„</a:t>
            </a:r>
            <a:r>
              <a:rPr lang="en-US" dirty="0"/>
              <a:t>secure storage</a:t>
            </a:r>
            <a:r>
              <a:rPr lang="sr-Latn-RS" dirty="0"/>
              <a:t>“. </a:t>
            </a:r>
            <a:r>
              <a:rPr lang="en-US" dirty="0" err="1"/>
              <a:t>Pri</a:t>
            </a:r>
            <a:r>
              <a:rPr lang="en-US" dirty="0"/>
              <a:t> </a:t>
            </a:r>
            <a:r>
              <a:rPr lang="en-US" dirty="0" err="1"/>
              <a:t>odjavi</a:t>
            </a:r>
            <a:r>
              <a:rPr lang="en-US" dirty="0"/>
              <a:t> </a:t>
            </a:r>
            <a:r>
              <a:rPr lang="en-US" dirty="0" err="1"/>
              <a:t>uporabnika</a:t>
            </a:r>
            <a:r>
              <a:rPr lang="en-US" dirty="0"/>
              <a:t> </a:t>
            </a:r>
            <a:r>
              <a:rPr lang="en-US" dirty="0" err="1"/>
              <a:t>jwt</a:t>
            </a:r>
            <a:r>
              <a:rPr lang="en-US" dirty="0"/>
              <a:t> token se </a:t>
            </a:r>
            <a:r>
              <a:rPr lang="en-US" dirty="0" err="1"/>
              <a:t>izbri</a:t>
            </a:r>
            <a:r>
              <a:rPr lang="sr-Latn-RS" dirty="0"/>
              <a:t>še</a:t>
            </a:r>
            <a:r>
              <a:rPr lang="en-US" dirty="0"/>
              <a:t> </a:t>
            </a:r>
            <a:r>
              <a:rPr lang="en-US" dirty="0" err="1"/>
              <a:t>iz</a:t>
            </a:r>
            <a:r>
              <a:rPr lang="en-US" dirty="0"/>
              <a:t> storage</a:t>
            </a:r>
            <a:r>
              <a:rPr lang="sr-Latn-RS" dirty="0"/>
              <a:t>–</a:t>
            </a:r>
            <a:r>
              <a:rPr lang="en-US" dirty="0"/>
              <a:t>a</a:t>
            </a:r>
            <a:r>
              <a:rPr lang="sr-Latn-RS" dirty="0"/>
              <a:t>.</a:t>
            </a:r>
            <a:r>
              <a:rPr lang="en-US" dirty="0"/>
              <a:t>​</a:t>
            </a:r>
          </a:p>
          <a:p>
            <a:pPr algn="just" fontAlgn="base"/>
            <a:r>
              <a:rPr lang="pl-PL" dirty="0"/>
              <a:t>Vse podatke pridobimo s pomočjo http request–a, ki nam pomaga shraniti še eno funkcionalnost – </a:t>
            </a:r>
            <a:r>
              <a:rPr lang="sr-Latn-RS" dirty="0"/>
              <a:t>uporabniške podatke izpišemo dinamično (prek api-ja) iz njegovega profila.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Možnost izmenjave podatkov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lokalizacija (visejezicnost)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Možnost spremembe teme -&gt; dark mode-a če je default na sistemu.</a:t>
            </a:r>
            <a:endParaRPr lang="en-US" dirty="0"/>
          </a:p>
          <a:p>
            <a:pPr algn="just"/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6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16" y="1021723"/>
            <a:ext cx="3070418" cy="704045"/>
          </a:xfrm>
        </p:spPr>
        <p:txBody>
          <a:bodyPr/>
          <a:lstStyle/>
          <a:p>
            <a:r>
              <a:rPr lang="en-US" b="1" dirty="0" err="1"/>
              <a:t>Metode</a:t>
            </a:r>
            <a:r>
              <a:rPr lang="en-US" b="1" dirty="0"/>
              <a:t> </a:t>
            </a:r>
            <a:r>
              <a:rPr lang="en-US" b="1" dirty="0" err="1"/>
              <a:t>dela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584" y="2051407"/>
            <a:ext cx="4184035" cy="3880772"/>
          </a:xfrm>
        </p:spPr>
        <p:txBody>
          <a:bodyPr/>
          <a:lstStyle/>
          <a:p>
            <a:pPr fontAlgn="base"/>
            <a:r>
              <a:rPr lang="sr-Latn-RS" b="1" dirty="0"/>
              <a:t>Scrum – stil iteracij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T</a:t>
            </a:r>
            <a:r>
              <a:rPr lang="en-US" dirty="0" err="1"/>
              <a:t>akšen</a:t>
            </a:r>
            <a:r>
              <a:rPr lang="en-US" dirty="0"/>
              <a:t> </a:t>
            </a:r>
            <a:r>
              <a:rPr lang="en-US" dirty="0" err="1"/>
              <a:t>način</a:t>
            </a:r>
            <a:r>
              <a:rPr lang="en-US" dirty="0"/>
              <a:t> </a:t>
            </a:r>
            <a:r>
              <a:rPr lang="en-US" dirty="0" err="1"/>
              <a:t>dela</a:t>
            </a:r>
            <a:r>
              <a:rPr lang="en-US" dirty="0"/>
              <a:t> </a:t>
            </a:r>
            <a:r>
              <a:rPr lang="en-US" dirty="0" err="1"/>
              <a:t>bo</a:t>
            </a:r>
            <a:r>
              <a:rPr lang="en-US" dirty="0"/>
              <a:t> </a:t>
            </a:r>
            <a:r>
              <a:rPr lang="en-US" dirty="0" err="1"/>
              <a:t>povzročil</a:t>
            </a:r>
            <a:r>
              <a:rPr lang="en-US" dirty="0"/>
              <a:t> </a:t>
            </a:r>
            <a:r>
              <a:rPr lang="en-US" dirty="0" err="1"/>
              <a:t>samoorganizirane</a:t>
            </a:r>
            <a:r>
              <a:rPr lang="en-US" dirty="0"/>
              <a:t> </a:t>
            </a:r>
            <a:r>
              <a:rPr lang="en-US" dirty="0" err="1"/>
              <a:t>ekipe</a:t>
            </a:r>
            <a:r>
              <a:rPr lang="en-US" dirty="0"/>
              <a:t>, </a:t>
            </a:r>
            <a:r>
              <a:rPr lang="sr-Latn-RS" dirty="0"/>
              <a:t>​</a:t>
            </a:r>
          </a:p>
          <a:p>
            <a:pPr algn="just" fontAlgn="base"/>
            <a:r>
              <a:rPr lang="sr-Latn-RS" dirty="0"/>
              <a:t>R</a:t>
            </a:r>
            <a:r>
              <a:rPr lang="en-US" dirty="0" err="1"/>
              <a:t>azvoj</a:t>
            </a:r>
            <a:r>
              <a:rPr lang="en-US" dirty="0"/>
              <a:t> </a:t>
            </a:r>
            <a:r>
              <a:rPr lang="en-US" dirty="0" err="1"/>
              <a:t>izdelka</a:t>
            </a:r>
            <a:r>
              <a:rPr lang="en-US" dirty="0"/>
              <a:t> </a:t>
            </a:r>
            <a:r>
              <a:rPr lang="en-US" dirty="0" err="1"/>
              <a:t>napreduje</a:t>
            </a:r>
            <a:r>
              <a:rPr lang="en-US" dirty="0"/>
              <a:t> </a:t>
            </a:r>
            <a:r>
              <a:rPr lang="en-US" dirty="0" err="1"/>
              <a:t>skozi</a:t>
            </a:r>
            <a:r>
              <a:rPr lang="en-US" dirty="0"/>
              <a:t> </a:t>
            </a:r>
            <a:r>
              <a:rPr lang="en-US" dirty="0" err="1"/>
              <a:t>niz</a:t>
            </a:r>
            <a:r>
              <a:rPr lang="en-US" dirty="0"/>
              <a:t> </a:t>
            </a:r>
            <a:r>
              <a:rPr lang="sr-Latn-RS" dirty="0"/>
              <a:t>   </a:t>
            </a:r>
            <a:r>
              <a:rPr lang="en-US" dirty="0" err="1"/>
              <a:t>sprintov</a:t>
            </a:r>
            <a:r>
              <a:rPr lang="en-US" dirty="0"/>
              <a:t> (</a:t>
            </a:r>
            <a:r>
              <a:rPr lang="en-US" dirty="0" err="1"/>
              <a:t>iteracij</a:t>
            </a:r>
            <a:r>
              <a:rPr lang="en-US" dirty="0"/>
              <a:t>). </a:t>
            </a:r>
            <a:r>
              <a:rPr lang="sr-Latn-RS" dirty="0"/>
              <a:t>​</a:t>
            </a:r>
          </a:p>
          <a:p>
            <a:pPr algn="just" fontAlgn="base"/>
            <a:r>
              <a:rPr lang="en-US" dirty="0" err="1"/>
              <a:t>Funkcionalnosti</a:t>
            </a:r>
            <a:r>
              <a:rPr lang="en-US" dirty="0"/>
              <a:t> se </a:t>
            </a:r>
            <a:r>
              <a:rPr lang="en-US" dirty="0" err="1"/>
              <a:t>vodijo</a:t>
            </a:r>
            <a:r>
              <a:rPr lang="en-US" dirty="0"/>
              <a:t>, </a:t>
            </a:r>
            <a:r>
              <a:rPr lang="en-US" dirty="0" err="1"/>
              <a:t>kot</a:t>
            </a:r>
            <a:r>
              <a:rPr lang="en-US" dirty="0"/>
              <a:t> </a:t>
            </a:r>
            <a:r>
              <a:rPr lang="sr-Latn-RS" dirty="0"/>
              <a:t>           </a:t>
            </a:r>
            <a:r>
              <a:rPr lang="en-US" dirty="0" err="1"/>
              <a:t>posamezne</a:t>
            </a:r>
            <a:r>
              <a:rPr lang="en-US" dirty="0"/>
              <a:t> </a:t>
            </a:r>
            <a:r>
              <a:rPr lang="en-US" dirty="0" err="1"/>
              <a:t>enote</a:t>
            </a:r>
            <a:r>
              <a:rPr lang="en-US" dirty="0"/>
              <a:t> v </a:t>
            </a:r>
            <a:r>
              <a:rPr lang="en-US" dirty="0" err="1"/>
              <a:t>seznamu</a:t>
            </a:r>
            <a:r>
              <a:rPr lang="en-US" dirty="0"/>
              <a:t>, </a:t>
            </a:r>
            <a:r>
              <a:rPr lang="en-US" dirty="0" err="1"/>
              <a:t>ki</a:t>
            </a:r>
            <a:r>
              <a:rPr lang="en-US" dirty="0"/>
              <a:t> se </a:t>
            </a:r>
            <a:r>
              <a:rPr lang="sr-Latn-RS" dirty="0"/>
              <a:t>   </a:t>
            </a:r>
            <a:r>
              <a:rPr lang="en-US" dirty="0" err="1"/>
              <a:t>imenuje</a:t>
            </a:r>
            <a:r>
              <a:rPr lang="en-US" dirty="0"/>
              <a:t> “product backlog”. </a:t>
            </a:r>
            <a:r>
              <a:rPr lang="sr-Latn-RS" dirty="0"/>
              <a:t>​</a:t>
            </a:r>
          </a:p>
          <a:p>
            <a:pPr algn="just" fontAlgn="base"/>
            <a:r>
              <a:rPr lang="en-US" dirty="0"/>
              <a:t>Ni </a:t>
            </a:r>
            <a:r>
              <a:rPr lang="en-US" dirty="0" err="1"/>
              <a:t>predpisanih</a:t>
            </a:r>
            <a:r>
              <a:rPr lang="en-US" dirty="0"/>
              <a:t> </a:t>
            </a:r>
            <a:r>
              <a:rPr lang="en-US" dirty="0" err="1"/>
              <a:t>inženirskih</a:t>
            </a:r>
            <a:r>
              <a:rPr lang="en-US" dirty="0"/>
              <a:t> </a:t>
            </a:r>
            <a:r>
              <a:rPr lang="en-US" dirty="0" err="1"/>
              <a:t>praks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1902" y="2621921"/>
            <a:ext cx="4184034" cy="3880773"/>
          </a:xfrm>
        </p:spPr>
        <p:txBody>
          <a:bodyPr/>
          <a:lstStyle/>
          <a:p>
            <a:pPr algn="just" fontAlgn="base"/>
            <a:r>
              <a:rPr lang="sr-Latn-RS" b="1" dirty="0"/>
              <a:t>Rezdelitev taskov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Razvoj rešitve smo razdelili v 4 iteracije, kjer se izvaja ena iteracija na en teden. </a:t>
            </a:r>
            <a:r>
              <a:rPr lang="en-US" dirty="0"/>
              <a:t>​</a:t>
            </a:r>
          </a:p>
          <a:p>
            <a:pPr algn="just" fontAlgn="base"/>
            <a:r>
              <a:rPr lang="sr-Latn-RS" dirty="0"/>
              <a:t>Taske razvoja aplikacije smo enako razdelili vsakemu članu ekipe v Trello Boards.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7" y="1255593"/>
            <a:ext cx="2155322" cy="4430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80" y="1255592"/>
            <a:ext cx="2111865" cy="4430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67" y="1255592"/>
            <a:ext cx="2178990" cy="4479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45" y="1255593"/>
            <a:ext cx="2178991" cy="4479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496" y="1255592"/>
            <a:ext cx="2178991" cy="44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1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1" y="1341715"/>
            <a:ext cx="2190862" cy="4503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72" y="1341714"/>
            <a:ext cx="2159225" cy="4503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76" y="1341714"/>
            <a:ext cx="2122315" cy="450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67" y="1341714"/>
            <a:ext cx="2105188" cy="4423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39" y="1341714"/>
            <a:ext cx="2180224" cy="44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2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2" y="1315999"/>
            <a:ext cx="2186371" cy="4494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47" y="1315999"/>
            <a:ext cx="2187922" cy="4494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53" y="1315999"/>
            <a:ext cx="2176829" cy="4459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41" y="1316000"/>
            <a:ext cx="2169281" cy="4459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81" y="1316000"/>
            <a:ext cx="2171349" cy="44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8" y="928047"/>
            <a:ext cx="2552867" cy="5247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30" y="928047"/>
            <a:ext cx="2552868" cy="5247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91" y="928047"/>
            <a:ext cx="2615979" cy="52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1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397" y="5220237"/>
            <a:ext cx="8596668" cy="1320800"/>
          </a:xfrm>
        </p:spPr>
        <p:txBody>
          <a:bodyPr/>
          <a:lstStyle/>
          <a:p>
            <a:pPr algn="ctr"/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vašo</a:t>
            </a:r>
            <a:r>
              <a:rPr lang="en-US" dirty="0"/>
              <a:t> </a:t>
            </a:r>
            <a:r>
              <a:rPr lang="en-US" dirty="0" err="1"/>
              <a:t>pozornost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65" y="588470"/>
            <a:ext cx="7886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79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312</TotalTime>
  <Words>152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Trebuchet MS</vt:lpstr>
      <vt:lpstr>Wingdings</vt:lpstr>
      <vt:lpstr>Wingdings 3</vt:lpstr>
      <vt:lpstr>Facet</vt:lpstr>
      <vt:lpstr>PowerPoint Presentation</vt:lpstr>
      <vt:lpstr>S kom smo mi delali?</vt:lpstr>
      <vt:lpstr>Kaj sploh dela naša aplikacija?</vt:lpstr>
      <vt:lpstr>Metode dela</vt:lpstr>
      <vt:lpstr>PowerPoint Presentation</vt:lpstr>
      <vt:lpstr>PowerPoint Presentation</vt:lpstr>
      <vt:lpstr>PowerPoint Presentation</vt:lpstr>
      <vt:lpstr>PowerPoint Presentation</vt:lpstr>
      <vt:lpstr>Hvala za vašo pozornost!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User</dc:creator>
  <cp:lastModifiedBy>User</cp:lastModifiedBy>
  <cp:revision>58</cp:revision>
  <dcterms:created xsi:type="dcterms:W3CDTF">2021-06-14T07:26:13Z</dcterms:created>
  <dcterms:modified xsi:type="dcterms:W3CDTF">2021-06-17T20:29:44Z</dcterms:modified>
</cp:coreProperties>
</file>